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1" r:id="rId9"/>
    <p:sldId id="262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6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-108" y="-2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04-Nov-20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04-Nov-20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04-Nov-20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04-Nov-20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04-Nov-20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04-Nov-20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04-Nov-20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04-Nov-20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04-Nov-20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04-Nov-20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04-Nov-20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04-Nov-20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Welcome TO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 smtClean="0"/>
              <a:t>Job </a:t>
            </a:r>
            <a:r>
              <a:rPr lang="en-US" dirty="0" smtClean="0"/>
              <a:t>Circular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03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Job Seeker</a:t>
            </a:r>
            <a:r>
              <a:rPr lang="en-US" dirty="0" smtClean="0"/>
              <a:t>: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Should </a:t>
            </a:r>
            <a:r>
              <a:rPr lang="en-US" dirty="0"/>
              <a:t>be able to view all vacancies scheduled to be </a:t>
            </a:r>
            <a:r>
              <a:rPr lang="en-US" dirty="0" smtClean="0"/>
              <a:t>taken.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Should </a:t>
            </a:r>
            <a:r>
              <a:rPr lang="en-US" dirty="0"/>
              <a:t>be able to view the details of the </a:t>
            </a:r>
            <a:r>
              <a:rPr lang="en-US" dirty="0" smtClean="0"/>
              <a:t>company.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Should </a:t>
            </a:r>
            <a:r>
              <a:rPr lang="en-US" dirty="0"/>
              <a:t>be able to view the details of the </a:t>
            </a:r>
            <a:r>
              <a:rPr lang="en-US" dirty="0" smtClean="0"/>
              <a:t>vacancy.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Should </a:t>
            </a:r>
            <a:r>
              <a:rPr lang="en-US" dirty="0"/>
              <a:t>be able to search on vacancies, Applicant Number and Vacancy Number.</a:t>
            </a:r>
          </a:p>
        </p:txBody>
      </p:sp>
    </p:spTree>
    <p:extLst>
      <p:ext uri="{BB962C8B-B14F-4D97-AF65-F5344CB8AC3E}">
        <p14:creationId xmlns:p14="http://schemas.microsoft.com/office/powerpoint/2010/main" val="37871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481138"/>
            <a:ext cx="7241539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59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481138"/>
            <a:ext cx="7241539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Screenshot:</a:t>
            </a:r>
          </a:p>
        </p:txBody>
      </p:sp>
    </p:spTree>
    <p:extLst>
      <p:ext uri="{BB962C8B-B14F-4D97-AF65-F5344CB8AC3E}">
        <p14:creationId xmlns:p14="http://schemas.microsoft.com/office/powerpoint/2010/main" val="2703875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481138"/>
            <a:ext cx="7241539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308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481138"/>
            <a:ext cx="7241539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Screenshot:</a:t>
            </a:r>
          </a:p>
        </p:txBody>
      </p:sp>
    </p:spTree>
    <p:extLst>
      <p:ext uri="{BB962C8B-B14F-4D97-AF65-F5344CB8AC3E}">
        <p14:creationId xmlns:p14="http://schemas.microsoft.com/office/powerpoint/2010/main" val="3170414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481138"/>
            <a:ext cx="7241539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380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481138"/>
            <a:ext cx="7241539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508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481138"/>
            <a:ext cx="7241539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55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481138"/>
            <a:ext cx="7241539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20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024856"/>
            <a:ext cx="6867525" cy="34385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DFD: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616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Submitted By:</a:t>
            </a:r>
          </a:p>
          <a:p>
            <a:pPr>
              <a:buNone/>
            </a:pPr>
            <a:r>
              <a:rPr lang="en-US" dirty="0" err="1" smtClean="0"/>
              <a:t>Rakibul</a:t>
            </a:r>
            <a:r>
              <a:rPr lang="en-US" dirty="0" smtClean="0"/>
              <a:t> </a:t>
            </a:r>
            <a:r>
              <a:rPr lang="en-US" dirty="0" err="1"/>
              <a:t>Hasan</a:t>
            </a:r>
            <a:r>
              <a:rPr lang="en-US" dirty="0"/>
              <a:t>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Id:17182103245(38)</a:t>
            </a:r>
            <a:endParaRPr lang="en-US" dirty="0"/>
          </a:p>
          <a:p>
            <a:pPr>
              <a:buNone/>
            </a:pPr>
            <a:r>
              <a:rPr lang="en-US" dirty="0" err="1" smtClean="0"/>
              <a:t>Md</a:t>
            </a:r>
            <a:r>
              <a:rPr lang="en-US" dirty="0" smtClean="0"/>
              <a:t> </a:t>
            </a:r>
            <a:r>
              <a:rPr lang="en-US" dirty="0" err="1" smtClean="0"/>
              <a:t>Shovon</a:t>
            </a:r>
            <a:r>
              <a:rPr lang="en-US" dirty="0" smtClean="0"/>
              <a:t> </a:t>
            </a:r>
            <a:r>
              <a:rPr lang="en-US" dirty="0" err="1" smtClean="0"/>
              <a:t>Biswas</a:t>
            </a:r>
            <a:endParaRPr lang="en-US" dirty="0"/>
          </a:p>
          <a:p>
            <a:pPr>
              <a:buNone/>
            </a:pPr>
            <a:r>
              <a:rPr lang="en-US" dirty="0" smtClean="0"/>
              <a:t>Id:17182103227(38)</a:t>
            </a:r>
            <a:endParaRPr lang="en-US" dirty="0"/>
          </a:p>
          <a:p>
            <a:pPr>
              <a:buNone/>
            </a:pPr>
            <a:r>
              <a:rPr lang="en-US" dirty="0" err="1" smtClean="0"/>
              <a:t>Nazmul</a:t>
            </a:r>
            <a:r>
              <a:rPr lang="en-US" dirty="0" smtClean="0"/>
              <a:t> </a:t>
            </a:r>
            <a:r>
              <a:rPr lang="en-US" dirty="0" err="1" smtClean="0"/>
              <a:t>Haque</a:t>
            </a:r>
            <a:endParaRPr lang="en-US" dirty="0" smtClean="0"/>
          </a:p>
          <a:p>
            <a:pPr>
              <a:buNone/>
            </a:pPr>
            <a:r>
              <a:rPr lang="en-US" smtClean="0"/>
              <a:t>Id:17181103062(37)</a:t>
            </a:r>
            <a:endParaRPr lang="en-US" dirty="0"/>
          </a:p>
          <a:p>
            <a:pPr>
              <a:buNone/>
            </a:pPr>
            <a:r>
              <a:rPr lang="en-US" dirty="0" err="1"/>
              <a:t>Naznin</a:t>
            </a:r>
            <a:r>
              <a:rPr lang="en-US" dirty="0"/>
              <a:t>  </a:t>
            </a:r>
            <a:r>
              <a:rPr lang="en-US" dirty="0" err="1"/>
              <a:t>Akther</a:t>
            </a:r>
            <a:r>
              <a:rPr lang="en-US" dirty="0"/>
              <a:t> 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Id:16173103106 </a:t>
            </a:r>
            <a:r>
              <a:rPr lang="en-US" dirty="0"/>
              <a:t>(36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Submitted To:</a:t>
            </a:r>
          </a:p>
          <a:p>
            <a:pPr marL="109728" indent="0">
              <a:buNone/>
            </a:pPr>
            <a:r>
              <a:rPr lang="en-US" dirty="0"/>
              <a:t>Mr. </a:t>
            </a:r>
            <a:r>
              <a:rPr lang="en-US" dirty="0" err="1"/>
              <a:t>Mijanur</a:t>
            </a:r>
            <a:r>
              <a:rPr lang="en-US" dirty="0"/>
              <a:t> </a:t>
            </a:r>
            <a:r>
              <a:rPr lang="en-US" dirty="0" err="1" smtClean="0"/>
              <a:t>Rahman</a:t>
            </a:r>
            <a:endParaRPr lang="en-US" dirty="0" smtClean="0"/>
          </a:p>
          <a:p>
            <a:pPr marL="109728" indent="0">
              <a:buNone/>
            </a:pPr>
            <a:r>
              <a:rPr lang="en-US" dirty="0" smtClean="0"/>
              <a:t>             </a:t>
            </a:r>
            <a:r>
              <a:rPr lang="en-US" i="1" dirty="0"/>
              <a:t/>
            </a:r>
            <a:br>
              <a:rPr lang="en-US" i="1" dirty="0"/>
            </a:br>
            <a:r>
              <a:rPr lang="en-US" dirty="0"/>
              <a:t>Assistant </a:t>
            </a:r>
            <a:r>
              <a:rPr lang="en-US" dirty="0" smtClean="0"/>
              <a:t>Professor,</a:t>
            </a:r>
            <a:endParaRPr lang="en-US" i="1" dirty="0" smtClean="0"/>
          </a:p>
          <a:p>
            <a:pPr marL="109728" indent="0">
              <a:buNone/>
            </a:pPr>
            <a:r>
              <a:rPr lang="en-US" dirty="0" smtClean="0"/>
              <a:t>Department of CSE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14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741" y="1481138"/>
            <a:ext cx="3938517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ER-Diagram: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548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28800"/>
            <a:ext cx="8229600" cy="365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>
                <a:solidFill>
                  <a:srgbClr val="FF0000"/>
                </a:solidFill>
              </a:rPr>
              <a:t>Thank You!</a:t>
            </a:r>
            <a:br>
              <a:rPr lang="en-US" sz="7200" dirty="0" smtClean="0">
                <a:solidFill>
                  <a:srgbClr val="FF0000"/>
                </a:solidFill>
              </a:rPr>
            </a:br>
            <a:r>
              <a:rPr lang="en-US" sz="7200" dirty="0" smtClean="0">
                <a:solidFill>
                  <a:srgbClr val="00B050"/>
                </a:solidFill>
              </a:rPr>
              <a:t>Any Question??</a:t>
            </a:r>
            <a:endParaRPr lang="en-US" sz="7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41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/>
              <a:t>It is not possible for job seekers to view newspaper daily and the result is many of the people are become unaware of jobs</a:t>
            </a:r>
            <a:r>
              <a:rPr lang="en-US" dirty="0" smtClean="0"/>
              <a:t>. People </a:t>
            </a:r>
            <a:r>
              <a:rPr lang="en-US" dirty="0"/>
              <a:t>have to visit different places for the jobs which is much time consuming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r>
              <a:rPr lang="en-US" dirty="0" smtClean="0"/>
              <a:t>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36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 smtClean="0"/>
              <a:t>The purpose of the online job portal is to give the job seekers a platform for finding a right and satisfactory job according to their qualification. It also connects with the major organizations.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84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sz="2800" dirty="0"/>
              <a:t> </a:t>
            </a:r>
            <a:r>
              <a:rPr lang="en-US" sz="2000" b="1" dirty="0" smtClean="0"/>
              <a:t>The main stakeholder of this system is:</a:t>
            </a:r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Job </a:t>
            </a:r>
            <a:r>
              <a:rPr lang="en-US" sz="1400" dirty="0" smtClean="0"/>
              <a:t>seekers.</a:t>
            </a:r>
          </a:p>
          <a:p>
            <a:pPr>
              <a:buFont typeface="Wingdings" pitchFamily="2" charset="2"/>
              <a:buChar char="Ø"/>
            </a:pPr>
            <a:r>
              <a:rPr lang="en-US" sz="1400" dirty="0" smtClean="0"/>
              <a:t>Job provider.</a:t>
            </a:r>
          </a:p>
          <a:p>
            <a:pPr>
              <a:buFont typeface="Wingdings" pitchFamily="2" charset="2"/>
              <a:buChar char="Ø"/>
            </a:pPr>
            <a:r>
              <a:rPr lang="en-US" sz="1400" dirty="0" smtClean="0"/>
              <a:t>Admin of the site.</a:t>
            </a:r>
          </a:p>
          <a:p>
            <a:pPr>
              <a:buFont typeface="Wingdings" pitchFamily="2" charset="2"/>
              <a:buChar char="Ø"/>
            </a:pPr>
            <a:r>
              <a:rPr lang="en-US" sz="1400" dirty="0" smtClean="0"/>
              <a:t>Admin of the Company.</a:t>
            </a:r>
          </a:p>
          <a:p>
            <a:pPr marL="109728" indent="0">
              <a:buNone/>
            </a:pPr>
            <a:endParaRPr lang="en-US" sz="1400" dirty="0"/>
          </a:p>
          <a:p>
            <a:pPr>
              <a:buFont typeface="Wingdings" pitchFamily="2" charset="2"/>
              <a:buChar char="§"/>
            </a:pPr>
            <a:r>
              <a:rPr lang="en-US" sz="1400" dirty="0" smtClean="0"/>
              <a:t>This system enables the admin to log-in and post the jobs vacancies to the </a:t>
            </a:r>
            <a:r>
              <a:rPr lang="en-US" sz="1400" dirty="0" err="1" smtClean="0"/>
              <a:t>websites.The</a:t>
            </a:r>
            <a:r>
              <a:rPr lang="en-US" sz="1400" dirty="0" smtClean="0"/>
              <a:t> Admin helps the job seekers with a vacancy and interview </a:t>
            </a:r>
            <a:r>
              <a:rPr lang="en-US" sz="1400" dirty="0" err="1" smtClean="0"/>
              <a:t>schedule.Admin</a:t>
            </a:r>
            <a:r>
              <a:rPr lang="en-US" sz="1400" dirty="0" smtClean="0"/>
              <a:t> is able to do any kind of work in the system.</a:t>
            </a:r>
          </a:p>
          <a:p>
            <a:pPr marL="109728" indent="0">
              <a:buNone/>
            </a:pPr>
            <a:endParaRPr lang="en-US" sz="1400" dirty="0" smtClean="0"/>
          </a:p>
          <a:p>
            <a:pPr>
              <a:buFont typeface="Wingdings" pitchFamily="2" charset="2"/>
              <a:buChar char="§"/>
            </a:pPr>
            <a:r>
              <a:rPr lang="en-US" sz="1400" dirty="0" smtClean="0"/>
              <a:t>Companies can ads their circular post the website by paying system.</a:t>
            </a:r>
          </a:p>
          <a:p>
            <a:pPr marL="109728" indent="0">
              <a:buNone/>
            </a:pPr>
            <a:endParaRPr lang="en-US" sz="1400" dirty="0" smtClean="0"/>
          </a:p>
          <a:p>
            <a:pPr>
              <a:buFont typeface="Wingdings" pitchFamily="2" charset="2"/>
              <a:buChar char="§"/>
            </a:pPr>
            <a:r>
              <a:rPr lang="en-US" sz="1400" dirty="0" smtClean="0"/>
              <a:t>This system enables the jobseekers to log-in and search for job and see the vacancies.</a:t>
            </a:r>
          </a:p>
          <a:p>
            <a:pPr>
              <a:buFont typeface="Wingdings" pitchFamily="2" charset="2"/>
              <a:buChar char="§"/>
            </a:pPr>
            <a:r>
              <a:rPr lang="en-US" sz="1400" dirty="0" smtClean="0"/>
              <a:t>If the job seekers don’t have any account they can register by giving their information.</a:t>
            </a:r>
          </a:p>
          <a:p>
            <a:pPr marL="109728" indent="0">
              <a:buNone/>
            </a:pPr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84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Companies can ads their vacancy post.</a:t>
            </a:r>
          </a:p>
          <a:p>
            <a:r>
              <a:rPr lang="en-US" dirty="0" smtClean="0"/>
              <a:t>To </a:t>
            </a:r>
            <a:r>
              <a:rPr lang="en-US" dirty="0"/>
              <a:t>find the eligible candidates in easy way.</a:t>
            </a:r>
          </a:p>
          <a:p>
            <a:r>
              <a:rPr lang="en-US" dirty="0"/>
              <a:t>To make the recruiting process efficient and reliable.</a:t>
            </a:r>
          </a:p>
          <a:p>
            <a:r>
              <a:rPr lang="en-US" dirty="0"/>
              <a:t>To automated the recruiting process.</a:t>
            </a:r>
          </a:p>
          <a:p>
            <a:r>
              <a:rPr lang="en-US" dirty="0"/>
              <a:t>To reduce the workload of HR department.</a:t>
            </a:r>
          </a:p>
          <a:p>
            <a:r>
              <a:rPr lang="en-US" dirty="0"/>
              <a:t>To conduct the online job applicant test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5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The software requires the support of the databases.</a:t>
            </a:r>
          </a:p>
          <a:p>
            <a:r>
              <a:rPr lang="en-US" sz="2000" dirty="0" err="1" smtClean="0"/>
              <a:t>HTML,CSS,Bootstrap,PHP</a:t>
            </a:r>
            <a:r>
              <a:rPr lang="en-US" sz="2000" dirty="0" smtClean="0"/>
              <a:t> editors.</a:t>
            </a:r>
          </a:p>
          <a:p>
            <a:r>
              <a:rPr lang="en-US" sz="2000" dirty="0" err="1" smtClean="0"/>
              <a:t>Mysql</a:t>
            </a:r>
            <a:r>
              <a:rPr lang="en-US" sz="2000" dirty="0" smtClean="0"/>
              <a:t> for database.</a:t>
            </a:r>
          </a:p>
          <a:p>
            <a:r>
              <a:rPr lang="en-US" sz="2000" dirty="0" smtClean="0"/>
              <a:t>Server. </a:t>
            </a:r>
          </a:p>
          <a:p>
            <a:pPr marL="109728" indent="0">
              <a:buNone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Software Requirements: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2882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Front-End: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/>
              <a:t>HTML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/>
              <a:t>CSS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/>
              <a:t>BOOTSTRAP</a:t>
            </a:r>
            <a:endParaRPr lang="en-US" sz="1800" dirty="0"/>
          </a:p>
          <a:p>
            <a:endParaRPr lang="en-US" dirty="0" smtClean="0"/>
          </a:p>
          <a:p>
            <a:r>
              <a:rPr lang="en-US" dirty="0" smtClean="0"/>
              <a:t>Back-End: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/>
              <a:t>PHP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44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Administrator: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Should </a:t>
            </a:r>
            <a:r>
              <a:rPr lang="en-US" dirty="0"/>
              <a:t>be able to create a new </a:t>
            </a:r>
            <a:r>
              <a:rPr lang="en-US" dirty="0" smtClean="0"/>
              <a:t>applicant.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Should </a:t>
            </a:r>
            <a:r>
              <a:rPr lang="en-US" dirty="0"/>
              <a:t>be able to change any of the editable details for the applicant</a:t>
            </a:r>
            <a:r>
              <a:rPr lang="en-US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Should </a:t>
            </a:r>
            <a:r>
              <a:rPr lang="en-US" dirty="0"/>
              <a:t>be able to search on Applicant Number and Vacancy </a:t>
            </a:r>
            <a:r>
              <a:rPr lang="en-US" dirty="0" smtClean="0"/>
              <a:t>Number.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Attach </a:t>
            </a:r>
            <a:r>
              <a:rPr lang="en-US" dirty="0"/>
              <a:t>an applicant to a vacancy - The relationship between applicant and vacancy.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20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193</TotalTime>
  <Words>436</Words>
  <Application>Microsoft Office PowerPoint</Application>
  <PresentationFormat>On-screen Show (4:3)</PresentationFormat>
  <Paragraphs>75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Concourse</vt:lpstr>
      <vt:lpstr>Welcome TO</vt:lpstr>
      <vt:lpstr>Submission:</vt:lpstr>
      <vt:lpstr>Problem Statement: </vt:lpstr>
      <vt:lpstr>Purpose:</vt:lpstr>
      <vt:lpstr>Introduction:</vt:lpstr>
      <vt:lpstr>Objectives:</vt:lpstr>
      <vt:lpstr>Software Requirements:</vt:lpstr>
      <vt:lpstr>Languages:</vt:lpstr>
      <vt:lpstr>Project Overview:</vt:lpstr>
      <vt:lpstr>Project Overview:</vt:lpstr>
      <vt:lpstr>Project Overview:</vt:lpstr>
      <vt:lpstr>Screenshot:</vt:lpstr>
      <vt:lpstr>PowerPoint Presentation</vt:lpstr>
      <vt:lpstr>Screenshot:</vt:lpstr>
      <vt:lpstr>Screenshot:</vt:lpstr>
      <vt:lpstr>Database:</vt:lpstr>
      <vt:lpstr>Database:</vt:lpstr>
      <vt:lpstr>Database:</vt:lpstr>
      <vt:lpstr>DFD:</vt:lpstr>
      <vt:lpstr>ER-Diagram:</vt:lpstr>
      <vt:lpstr>Thank You! Any Question??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Job Portal</dc:title>
  <dc:creator>abc</dc:creator>
  <cp:lastModifiedBy>abc</cp:lastModifiedBy>
  <cp:revision>16</cp:revision>
  <dcterms:created xsi:type="dcterms:W3CDTF">2006-08-16T00:00:00Z</dcterms:created>
  <dcterms:modified xsi:type="dcterms:W3CDTF">2020-11-04T07:24:24Z</dcterms:modified>
</cp:coreProperties>
</file>